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72C665-B10C-40C4-86B3-8F2AEF26E84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28F25E-C0C7-49E1-8A74-E15796149B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Mike\Desktop\ncoSRKoU6GQ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wake up every morning, and come to school. What is your motivation for learning? Or are you here because you have to be?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Answer honestly…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867400" y="2201896"/>
            <a:ext cx="2820988" cy="297970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Motive</a:t>
            </a:r>
          </a:p>
          <a:p>
            <a:r>
              <a:rPr lang="en-US" dirty="0" smtClean="0"/>
              <a:t>Need</a:t>
            </a:r>
          </a:p>
          <a:p>
            <a:r>
              <a:rPr lang="en-US" dirty="0" smtClean="0"/>
              <a:t>Drives</a:t>
            </a:r>
          </a:p>
          <a:p>
            <a:r>
              <a:rPr lang="en-US" dirty="0" smtClean="0"/>
              <a:t>Instincts</a:t>
            </a:r>
          </a:p>
          <a:p>
            <a:r>
              <a:rPr lang="en-US" dirty="0" smtClean="0"/>
              <a:t>Homeostasis</a:t>
            </a:r>
          </a:p>
          <a:p>
            <a:r>
              <a:rPr lang="en-US" dirty="0" smtClean="0"/>
              <a:t>Self-Actualization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5103812" y="1371600"/>
            <a:ext cx="4040188" cy="762000"/>
          </a:xfrm>
        </p:spPr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>
                <a:solidFill>
                  <a:srgbClr val="FFFF00"/>
                </a:solidFill>
              </a:rPr>
              <a:t>Abraham Maslow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7410" name="Picture 2" descr="http://arellevalla.com/wp-content/uploads/2009/07/maslows-hierarc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  <p:sp>
        <p:nvSpPr>
          <p:cNvPr id="6" name="Round Same Side Corner Rectangle 5"/>
          <p:cNvSpPr/>
          <p:nvPr/>
        </p:nvSpPr>
        <p:spPr>
          <a:xfrm>
            <a:off x="5562600" y="6477000"/>
            <a:ext cx="533400" cy="152400"/>
          </a:xfrm>
          <a:prstGeom prst="round2Same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Food for Thought</a:t>
            </a:r>
            <a:br>
              <a:rPr smtClean="0"/>
            </a:br>
            <a:r>
              <a:rPr smtClean="0"/>
              <a:t>Randy Pausch</a:t>
            </a:r>
            <a:endParaRPr lang="en-US" dirty="0"/>
          </a:p>
        </p:txBody>
      </p:sp>
      <p:pic>
        <p:nvPicPr>
          <p:cNvPr id="4" name="ncoSRKoU6GQ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295399"/>
            <a:ext cx="9144000" cy="5562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Motivate yourself to improve one thing before the end of today. Write a short, 1 page reflection on what you did, how it helped you, and if it something you can improve on.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Due Tuesday, March 8</a:t>
            </a:r>
            <a:r>
              <a:rPr lang="en-US" baseline="30000" dirty="0" smtClean="0"/>
              <a:t>th </a:t>
            </a:r>
            <a:r>
              <a:rPr lang="en-US" dirty="0" smtClean="0"/>
              <a:t>     </a:t>
            </a:r>
          </a:p>
          <a:p>
            <a:pPr algn="ctr">
              <a:buNone/>
            </a:pPr>
            <a:endParaRPr lang="en-US" baseline="30000" dirty="0" smtClean="0"/>
          </a:p>
          <a:p>
            <a:pPr algn="ctr">
              <a:buNone/>
            </a:pPr>
            <a:r>
              <a:rPr lang="en-US" sz="3200" dirty="0" smtClean="0"/>
              <a:t>Continue working on Goal Sheet</a:t>
            </a:r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/>
              <a:t>Journal 2 Due March 11</a:t>
            </a:r>
            <a:r>
              <a:rPr lang="en-US" sz="3200" baseline="30000" dirty="0" smtClean="0"/>
              <a:t>th</a:t>
            </a:r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Homework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4,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Psychology of Motivation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Stimulus</a:t>
            </a:r>
            <a:r>
              <a:rPr lang="en-US" dirty="0" smtClean="0"/>
              <a:t> that moves a person to behave in ways designed to accomplish a specific goal.</a:t>
            </a:r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What motivates you?</a:t>
            </a:r>
          </a:p>
          <a:p>
            <a:pPr lvl="1"/>
            <a:endParaRPr lang="en-US" dirty="0" smtClean="0"/>
          </a:p>
          <a:p>
            <a:pPr lvl="1" algn="ctr"/>
            <a:r>
              <a:rPr lang="en-US" dirty="0" smtClean="0"/>
              <a:t>Goal Sheets</a:t>
            </a:r>
          </a:p>
          <a:p>
            <a:pPr lvl="1" algn="ctr"/>
            <a:r>
              <a:rPr lang="en-US" dirty="0" smtClean="0"/>
              <a:t>Personal Situations</a:t>
            </a:r>
          </a:p>
          <a:p>
            <a:pPr lvl="1" algn="ctr"/>
            <a:r>
              <a:rPr lang="en-US" dirty="0" smtClean="0"/>
              <a:t>Desires</a:t>
            </a:r>
          </a:p>
          <a:p>
            <a:pPr lvl="1" algn="ctr"/>
            <a:r>
              <a:rPr lang="en-US" dirty="0" smtClean="0"/>
              <a:t>Aspirations</a:t>
            </a:r>
          </a:p>
          <a:p>
            <a:pPr lvl="1" algn="ctr"/>
            <a:r>
              <a:rPr lang="en-US" dirty="0" smtClean="0"/>
              <a:t>Dreams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What moves you?</a:t>
            </a:r>
            <a:endParaRPr lang="en-US" dirty="0"/>
          </a:p>
        </p:txBody>
      </p:sp>
      <p:pic>
        <p:nvPicPr>
          <p:cNvPr id="2050" name="Picture 2" descr="http://sitemaker.umich.edu/356.nichols/files/motivatio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76600"/>
            <a:ext cx="2400300" cy="2952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as the forces that motivate an organism to take action.</a:t>
            </a:r>
          </a:p>
          <a:p>
            <a:endParaRPr lang="en-US" dirty="0" smtClean="0"/>
          </a:p>
          <a:p>
            <a:r>
              <a:rPr lang="en-US" dirty="0" smtClean="0"/>
              <a:t>Biological</a:t>
            </a:r>
          </a:p>
          <a:p>
            <a:pPr lvl="1"/>
            <a:r>
              <a:rPr lang="en-US" dirty="0" smtClean="0"/>
              <a:t>If you’re hungry, what do you do?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Mental</a:t>
            </a:r>
          </a:p>
          <a:p>
            <a:pPr lvl="1"/>
            <a:r>
              <a:rPr lang="en-US" dirty="0" smtClean="0"/>
              <a:t>If you need to reach a goal, how do you get there?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Drives : Biological or Mental</a:t>
            </a:r>
            <a:endParaRPr lang="en-US" dirty="0"/>
          </a:p>
        </p:txBody>
      </p:sp>
      <p:pic>
        <p:nvPicPr>
          <p:cNvPr id="16386" name="Picture 2" descr="http://www.ideachampions.com/weblogs/reaching-for-star-b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981200"/>
            <a:ext cx="2582508" cy="26511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5181600"/>
            <a:ext cx="79730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only way to reach the top </a:t>
            </a:r>
          </a:p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is to take the first step…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6" name="Content Placeholder 5" descr="automotiv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motivato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9697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motivator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992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motivator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motivator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196</Words>
  <Application>Microsoft Office PowerPoint</Application>
  <PresentationFormat>On-screen Show (4:3)</PresentationFormat>
  <Paragraphs>44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Slide 1</vt:lpstr>
      <vt:lpstr>The Psychology of Motivation</vt:lpstr>
      <vt:lpstr>What moves you?</vt:lpstr>
      <vt:lpstr>Drives : Biological or Mental</vt:lpstr>
      <vt:lpstr>Slide 5</vt:lpstr>
      <vt:lpstr>Slide 6</vt:lpstr>
      <vt:lpstr>Slide 7</vt:lpstr>
      <vt:lpstr>Slide 8</vt:lpstr>
      <vt:lpstr>Slide 9</vt:lpstr>
      <vt:lpstr>Abraham Maslow</vt:lpstr>
      <vt:lpstr>Food for Thought Randy Pausch</vt:lpstr>
      <vt:lpstr>Homework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nkeller</dc:creator>
  <cp:lastModifiedBy>Mike</cp:lastModifiedBy>
  <cp:revision>11</cp:revision>
  <dcterms:created xsi:type="dcterms:W3CDTF">2011-03-07T03:10:38Z</dcterms:created>
  <dcterms:modified xsi:type="dcterms:W3CDTF">2011-03-08T00:56:56Z</dcterms:modified>
</cp:coreProperties>
</file>